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  <p:sldMasterId id="214748372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0" r:id="rId4"/>
    <p:sldId id="257" r:id="rId5"/>
    <p:sldId id="261" r:id="rId6"/>
    <p:sldId id="258" r:id="rId7"/>
    <p:sldId id="262" r:id="rId8"/>
    <p:sldId id="259" r:id="rId9"/>
    <p:sldId id="26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A4063D-9972-4B2D-A162-20042FE4D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65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C471381-7395-4CA2-808A-ACDB1818A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54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B4CA50A-93BD-4A46-BBDE-57BE916D5A65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5F42EEC-0BB2-40B4-A35E-5E8F624B97A2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D1CB9A-3B1B-4439-83C9-251B8EB19A2C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5EDFF0-3FED-47F8-B730-E6F5605C78E3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7F09BF9-3273-453F-984A-E14EB3C7A21F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637DE9-674C-493E-A3EB-86C1D9C29C6C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675E63-E669-4124-95E4-5C89A269FD76}" type="slidenum">
              <a:rPr lang="zh-CN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7E9E5F-8DFB-4D28-BC0B-C2809FC19037}" type="slidenum">
              <a:rPr lang="zh-CN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969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65340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69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830724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75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3" r:id="rId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55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949325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solidFill>
                  <a:srgbClr val="FFFFFF"/>
                </a:solidFill>
              </a:rPr>
              <a:t>必賜靈恩有如大雨，  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</a:rPr>
              <a:t>“There shall be showers of blessing:”</a:t>
            </a:r>
          </a:p>
          <a:p>
            <a:pPr algn="ctr" eaLnBrk="1" hangingPunct="1"/>
            <a:r>
              <a:rPr lang="zh-TW" altLang="en-US" dirty="0">
                <a:solidFill>
                  <a:srgbClr val="FFFFFF"/>
                </a:solidFill>
              </a:rPr>
              <a:t>至大慈愛已應許； 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</a:rPr>
              <a:t>This is the promise of live;</a:t>
            </a:r>
          </a:p>
          <a:p>
            <a:pPr algn="ctr" eaLnBrk="1" hangingPunct="1"/>
            <a:r>
              <a:rPr lang="zh-TW" altLang="en-US" dirty="0">
                <a:solidFill>
                  <a:srgbClr val="FFFFFF"/>
                </a:solidFill>
              </a:rPr>
              <a:t>救主恩雨從上沛淋， </a:t>
            </a:r>
            <a:endParaRPr lang="en-US" altLang="zh-TW" dirty="0">
              <a:solidFill>
                <a:srgbClr val="FFFFFF"/>
              </a:solidFill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</a:rPr>
              <a:t>There shall be seasons refreshing,</a:t>
            </a:r>
          </a:p>
          <a:p>
            <a:pPr algn="ctr" eaLnBrk="1" hangingPunct="1"/>
            <a:r>
              <a:rPr lang="zh-TW" altLang="en-US" dirty="0">
                <a:solidFill>
                  <a:srgbClr val="FFFFFF"/>
                </a:solidFill>
              </a:rPr>
              <a:t>我們必得大復興。</a:t>
            </a:r>
            <a:endParaRPr lang="en-US" altLang="zh-TW" dirty="0">
              <a:solidFill>
                <a:srgbClr val="FFFFFF"/>
              </a:solidFill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</a:rPr>
              <a:t>Sent from the Savior above.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1471"/>
            <a:ext cx="9144000" cy="75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</a:pPr>
            <a:r>
              <a:rPr lang="en-US" altLang="zh-CN" sz="2800" b="1" dirty="0">
                <a:effectLst/>
                <a:latin typeface="Arial Narrow" pitchFamily="34" charset="0"/>
                <a:ea typeface="宋体" pitchFamily="2" charset="-122"/>
              </a:rPr>
              <a:t>H6</a:t>
            </a: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48</a:t>
            </a:r>
            <a:r>
              <a:rPr lang="en-US" altLang="zh-CN" sz="2800" dirty="0">
                <a:effectLst/>
                <a:ea typeface="宋体" pitchFamily="2" charset="-122"/>
              </a:rPr>
              <a:t>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恩雨</a:t>
            </a:r>
            <a:r>
              <a:rPr lang="zh-TW" altLang="en-US" sz="2600" dirty="0"/>
              <a:t>，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降恩雨</a:t>
            </a:r>
            <a:b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SHOWERS OF BLESSING</a:t>
            </a:r>
            <a:r>
              <a:rPr lang="en-US" altLang="zh-TW" sz="2800" dirty="0">
                <a:effectLst/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77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恩雨，降恩雨！   </a:t>
            </a:r>
          </a:p>
          <a:p>
            <a:pPr algn="ctr" eaLnBrk="1" hangingPunct="1"/>
            <a:r>
              <a:rPr lang="en-US" altLang="zh-TW" sz="2800" dirty="0"/>
              <a:t>Showers of blessing,</a:t>
            </a:r>
          </a:p>
          <a:p>
            <a:pPr algn="ctr" eaLnBrk="1" hangingPunct="1"/>
            <a:r>
              <a:rPr lang="zh-TW" altLang="en-US" dirty="0"/>
              <a:t>願主聖靈充滿我！   </a:t>
            </a:r>
          </a:p>
          <a:p>
            <a:pPr algn="ctr" eaLnBrk="1" hangingPunct="1"/>
            <a:r>
              <a:rPr lang="en-US" altLang="zh-TW" sz="2800" dirty="0"/>
              <a:t>Showers of blessing we need;</a:t>
            </a:r>
          </a:p>
          <a:p>
            <a:pPr algn="ctr" eaLnBrk="1" hangingPunct="1"/>
            <a:r>
              <a:rPr lang="zh-TW" altLang="en-US" dirty="0"/>
              <a:t>雖已蒙恩略為滋潤，   </a:t>
            </a:r>
          </a:p>
          <a:p>
            <a:pPr algn="ctr" eaLnBrk="1" hangingPunct="1"/>
            <a:r>
              <a:rPr lang="en-US" altLang="zh-TW" sz="2800" dirty="0"/>
              <a:t>Mercy drops round us are falling,</a:t>
            </a:r>
          </a:p>
          <a:p>
            <a:pPr algn="ctr" eaLnBrk="1" hangingPunct="1"/>
            <a:r>
              <a:rPr lang="zh-TW" altLang="en-US" dirty="0"/>
              <a:t>還渴望大賜恩雨。 </a:t>
            </a:r>
          </a:p>
          <a:p>
            <a:pPr algn="ctr" eaLnBrk="1" hangingPunct="1"/>
            <a:r>
              <a:rPr lang="en-US" altLang="zh-TW" sz="2800" dirty="0"/>
              <a:t>But for the showers we plead.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必賜靈恩有如大雨，  </a:t>
            </a:r>
          </a:p>
          <a:p>
            <a:pPr algn="ctr" eaLnBrk="1" hangingPunct="1"/>
            <a:r>
              <a:rPr lang="en-US" altLang="zh-TW" sz="2800" dirty="0"/>
              <a:t>“There shall be showers of blessing:”</a:t>
            </a:r>
          </a:p>
          <a:p>
            <a:pPr algn="ctr" eaLnBrk="1" hangingPunct="1"/>
            <a:r>
              <a:rPr lang="zh-TW" altLang="en-US" dirty="0"/>
              <a:t>至貴復興已再臨；   </a:t>
            </a:r>
          </a:p>
          <a:p>
            <a:pPr algn="ctr" eaLnBrk="1" hangingPunct="1"/>
            <a:r>
              <a:rPr lang="en-US" altLang="zh-TW" sz="2800" dirty="0"/>
              <a:t>Precious reviving again;</a:t>
            </a:r>
          </a:p>
          <a:p>
            <a:pPr algn="ctr" eaLnBrk="1" hangingPunct="1"/>
            <a:r>
              <a:rPr lang="zh-TW" altLang="en-US" dirty="0"/>
              <a:t>高山低谷活水充溢， 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Over the hills and the valleys,</a:t>
            </a:r>
          </a:p>
          <a:p>
            <a:pPr algn="ctr" eaLnBrk="1" hangingPunct="1"/>
            <a:r>
              <a:rPr lang="zh-TW" altLang="en-US" dirty="0"/>
              <a:t>盈耳都是透雨聲。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Sound of abundance of rain.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恩雨，降恩雨！   </a:t>
            </a:r>
          </a:p>
          <a:p>
            <a:pPr algn="ctr" eaLnBrk="1" hangingPunct="1"/>
            <a:r>
              <a:rPr lang="en-US" altLang="zh-TW" sz="2800" dirty="0"/>
              <a:t>Showers of blessing,</a:t>
            </a:r>
          </a:p>
          <a:p>
            <a:pPr algn="ctr" eaLnBrk="1" hangingPunct="1"/>
            <a:r>
              <a:rPr lang="zh-TW" altLang="en-US" dirty="0"/>
              <a:t>願主聖靈充滿我！   </a:t>
            </a:r>
          </a:p>
          <a:p>
            <a:pPr algn="ctr" eaLnBrk="1" hangingPunct="1"/>
            <a:r>
              <a:rPr lang="en-US" altLang="zh-TW" sz="2800" dirty="0"/>
              <a:t>Showers of blessing we need;</a:t>
            </a:r>
          </a:p>
          <a:p>
            <a:pPr algn="ctr" eaLnBrk="1" hangingPunct="1"/>
            <a:r>
              <a:rPr lang="zh-TW" altLang="en-US" dirty="0"/>
              <a:t>雖已蒙恩略為滋潤，   </a:t>
            </a:r>
          </a:p>
          <a:p>
            <a:pPr algn="ctr" eaLnBrk="1" hangingPunct="1"/>
            <a:r>
              <a:rPr lang="en-US" altLang="zh-TW" sz="2800" dirty="0"/>
              <a:t>Mercy drops round us are falling,</a:t>
            </a:r>
          </a:p>
          <a:p>
            <a:pPr algn="ctr" eaLnBrk="1" hangingPunct="1"/>
            <a:r>
              <a:rPr lang="zh-TW" altLang="en-US" dirty="0"/>
              <a:t>還渴望大賜恩雨。 </a:t>
            </a:r>
          </a:p>
          <a:p>
            <a:pPr algn="ctr" eaLnBrk="1" hangingPunct="1"/>
            <a:r>
              <a:rPr lang="en-US" altLang="zh-TW" sz="2800" dirty="0"/>
              <a:t>But for the showers we plead.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必賜靈恩有如大雨， </a:t>
            </a:r>
          </a:p>
          <a:p>
            <a:pPr algn="ctr" eaLnBrk="1" hangingPunct="1"/>
            <a:r>
              <a:rPr lang="en-US" altLang="zh-TW" sz="2800" dirty="0"/>
              <a:t>“There shall be showers of blessing:”</a:t>
            </a:r>
          </a:p>
          <a:p>
            <a:pPr algn="ctr" eaLnBrk="1" hangingPunct="1"/>
            <a:r>
              <a:rPr lang="zh-TW" altLang="en-US" dirty="0"/>
              <a:t>聖靈已經大降臨；</a:t>
            </a:r>
          </a:p>
          <a:p>
            <a:pPr algn="ctr" eaLnBrk="1" hangingPunct="1"/>
            <a:r>
              <a:rPr lang="en-US" altLang="zh-TW" sz="2800" dirty="0"/>
              <a:t>Send them upon us, O Lord;</a:t>
            </a:r>
          </a:p>
          <a:p>
            <a:pPr algn="ctr" eaLnBrk="1" hangingPunct="1"/>
            <a:r>
              <a:rPr lang="zh-TW" altLang="en-US" dirty="0"/>
              <a:t>現今求來成就祢命，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Grant to us now a refreshing,</a:t>
            </a:r>
          </a:p>
          <a:p>
            <a:pPr algn="ctr" eaLnBrk="1" hangingPunct="1"/>
            <a:r>
              <a:rPr lang="zh-TW" altLang="en-US" dirty="0"/>
              <a:t>使我身心都更新。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Come, and now honor Thy word.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恩雨，降恩雨！   </a:t>
            </a:r>
          </a:p>
          <a:p>
            <a:pPr algn="ctr" eaLnBrk="1" hangingPunct="1"/>
            <a:r>
              <a:rPr lang="en-US" altLang="zh-TW" sz="2800" dirty="0"/>
              <a:t>Showers of blessing,</a:t>
            </a:r>
          </a:p>
          <a:p>
            <a:pPr algn="ctr" eaLnBrk="1" hangingPunct="1"/>
            <a:r>
              <a:rPr lang="zh-TW" altLang="en-US" dirty="0"/>
              <a:t>願主聖靈充滿我！   </a:t>
            </a:r>
          </a:p>
          <a:p>
            <a:pPr algn="ctr" eaLnBrk="1" hangingPunct="1"/>
            <a:r>
              <a:rPr lang="en-US" altLang="zh-TW" sz="2800" dirty="0"/>
              <a:t>Showers of blessing we need;</a:t>
            </a:r>
          </a:p>
          <a:p>
            <a:pPr algn="ctr" eaLnBrk="1" hangingPunct="1"/>
            <a:r>
              <a:rPr lang="zh-TW" altLang="en-US" dirty="0"/>
              <a:t>雖已蒙恩略為滋潤，   </a:t>
            </a:r>
          </a:p>
          <a:p>
            <a:pPr algn="ctr" eaLnBrk="1" hangingPunct="1"/>
            <a:r>
              <a:rPr lang="en-US" altLang="zh-TW" sz="2800" dirty="0"/>
              <a:t>Mercy drops round us are falling,</a:t>
            </a:r>
          </a:p>
          <a:p>
            <a:pPr algn="ctr" eaLnBrk="1" hangingPunct="1"/>
            <a:r>
              <a:rPr lang="zh-TW" altLang="en-US" dirty="0"/>
              <a:t>還渴望大賜恩雨。 </a:t>
            </a:r>
          </a:p>
          <a:p>
            <a:pPr algn="ctr" eaLnBrk="1" hangingPunct="1"/>
            <a:r>
              <a:rPr lang="en-US" altLang="zh-TW" sz="2800" dirty="0"/>
              <a:t>But for the showers we plead.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000" dirty="0"/>
          </a:p>
          <a:p>
            <a:pPr algn="ctr" eaLnBrk="1" hangingPunct="1"/>
            <a:r>
              <a:rPr lang="zh-TW" altLang="en-US" dirty="0"/>
              <a:t>必賜靈恩有如大雨， </a:t>
            </a:r>
          </a:p>
          <a:p>
            <a:pPr algn="ctr" eaLnBrk="1" hangingPunct="1"/>
            <a:r>
              <a:rPr lang="en-US" altLang="zh-TW" sz="2800" dirty="0"/>
              <a:t>“There shall be showers of blessing:”</a:t>
            </a:r>
          </a:p>
          <a:p>
            <a:pPr algn="ctr" eaLnBrk="1" hangingPunct="1"/>
            <a:r>
              <a:rPr lang="zh-TW" altLang="en-US" dirty="0"/>
              <a:t>此乃天父所應許； </a:t>
            </a:r>
          </a:p>
          <a:p>
            <a:pPr algn="ctr" eaLnBrk="1" hangingPunct="1"/>
            <a:r>
              <a:rPr lang="en-US" altLang="zh-TW" sz="2800" dirty="0"/>
              <a:t>Oh, that today they might fall,</a:t>
            </a:r>
          </a:p>
          <a:p>
            <a:pPr algn="ctr" eaLnBrk="1" hangingPunct="1"/>
            <a:r>
              <a:rPr lang="zh-TW" altLang="en-US" dirty="0"/>
              <a:t>速來求告耶穌尊名，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Now as to God we’re confessing,</a:t>
            </a:r>
          </a:p>
          <a:p>
            <a:pPr algn="ctr" eaLnBrk="1" hangingPunct="1"/>
            <a:r>
              <a:rPr lang="zh-TW" altLang="en-US" dirty="0"/>
              <a:t>速向父神來求懇。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Now as on Jesus we call!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恩雨，降恩雨！   </a:t>
            </a:r>
          </a:p>
          <a:p>
            <a:pPr algn="ctr" eaLnBrk="1" hangingPunct="1"/>
            <a:r>
              <a:rPr lang="en-US" altLang="zh-TW" sz="2800" dirty="0"/>
              <a:t>Showers of blessing,</a:t>
            </a:r>
          </a:p>
          <a:p>
            <a:pPr algn="ctr" eaLnBrk="1" hangingPunct="1"/>
            <a:r>
              <a:rPr lang="zh-TW" altLang="en-US" dirty="0"/>
              <a:t>願主聖靈充滿我！   </a:t>
            </a:r>
          </a:p>
          <a:p>
            <a:pPr algn="ctr" eaLnBrk="1" hangingPunct="1"/>
            <a:r>
              <a:rPr lang="en-US" altLang="zh-TW" sz="2800" dirty="0"/>
              <a:t>Showers of blessing we need;</a:t>
            </a:r>
          </a:p>
          <a:p>
            <a:pPr algn="ctr" eaLnBrk="1" hangingPunct="1"/>
            <a:r>
              <a:rPr lang="zh-TW" altLang="en-US" dirty="0"/>
              <a:t>雖已蒙恩略為滋潤，   </a:t>
            </a:r>
          </a:p>
          <a:p>
            <a:pPr algn="ctr" eaLnBrk="1" hangingPunct="1"/>
            <a:r>
              <a:rPr lang="en-US" altLang="zh-TW" sz="2800" dirty="0"/>
              <a:t>Mercy drops round us are falling,</a:t>
            </a:r>
          </a:p>
          <a:p>
            <a:pPr algn="ctr" eaLnBrk="1" hangingPunct="1"/>
            <a:r>
              <a:rPr lang="zh-TW" altLang="en-US" dirty="0"/>
              <a:t>還渴望大賜恩雨。 </a:t>
            </a:r>
          </a:p>
          <a:p>
            <a:pPr algn="ctr" eaLnBrk="1" hangingPunct="1"/>
            <a:r>
              <a:rPr lang="en-US" altLang="zh-TW" sz="2800" dirty="0"/>
              <a:t>But for the showers we plead.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1309</TotalTime>
  <Words>493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4_Template3</vt:lpstr>
      <vt:lpstr>cccta_hymn</vt:lpstr>
      <vt:lpstr>H648  恩雨，降恩雨 SHOWERS OF BLESSING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H648 恩雨, 降恩雨 SHOWER OF BLESSING</dc:title>
  <dc:subject>Hymnary 聖徒詩歌</dc:subject>
  <dc:creator>Daniel W. Whittle</dc:creator>
  <cp:lastModifiedBy>Timothy Liang</cp:lastModifiedBy>
  <cp:revision>80</cp:revision>
  <dcterms:created xsi:type="dcterms:W3CDTF">2001-04-19T19:07:54Z</dcterms:created>
  <dcterms:modified xsi:type="dcterms:W3CDTF">2017-08-06T15:36:03Z</dcterms:modified>
</cp:coreProperties>
</file>